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2" embedTrueTypeFonts="1" saveSubsetFonts="1">
  <p:sldMasterIdLst>
    <p:sldMasterId id="2147483648" r:id="rId4"/>
  </p:sldMasterIdLst>
  <p:sldIdLst>
    <p:sldId id="287" r:id="rId5"/>
  </p:sldIdLst>
  <p:sldSz cx="14630400" cy="8229600"/>
  <p:notesSz cx="6858000" cy="9144000"/>
  <p:embeddedFontLst>
    <p:embeddedFont>
      <p:font typeface="Lato" panose="020F0502020204030203" pitchFamily="34" charset="0"/>
      <p:regular r:id="rId6"/>
      <p:bold r:id="rId7"/>
    </p:embeddedFont>
    <p:embeddedFont>
      <p:font typeface="Tahoma" panose="020B0604030504040204" pitchFamily="34" charset="0"/>
      <p:regular r:id="rId8"/>
      <p:bold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8F03EF98-C46F-4D7B-B1E6-A5968B30B159}"/>
    <pc:docChg chg="undo custSel modSld">
      <pc:chgData name="Brandon Corbett" userId="0d045a46-7809-46eb-af79-323809ff12bc" providerId="ADAL" clId="{8F03EF98-C46F-4D7B-B1E6-A5968B30B159}" dt="2026-02-20T18:27:15.860" v="4" actId="20577"/>
      <pc:docMkLst>
        <pc:docMk/>
      </pc:docMkLst>
      <pc:sldChg chg="modSp mod">
        <pc:chgData name="Brandon Corbett" userId="0d045a46-7809-46eb-af79-323809ff12bc" providerId="ADAL" clId="{8F03EF98-C46F-4D7B-B1E6-A5968B30B159}" dt="2026-02-20T18:27:15.860" v="4" actId="20577"/>
        <pc:sldMkLst>
          <pc:docMk/>
          <pc:sldMk cId="78950397" sldId="287"/>
        </pc:sldMkLst>
        <pc:spChg chg="mod">
          <ac:chgData name="Brandon Corbett" userId="0d045a46-7809-46eb-af79-323809ff12bc" providerId="ADAL" clId="{8F03EF98-C46F-4D7B-B1E6-A5968B30B159}" dt="2026-02-20T18:27:15.860" v="4" actId="20577"/>
          <ac:spMkLst>
            <pc:docMk/>
            <pc:sldMk cId="78950397" sldId="28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523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346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727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70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41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2/20/2026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271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088639" y="2157476"/>
            <a:ext cx="84512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Regulation</a:t>
            </a:r>
            <a:r>
              <a:rPr spc="-165" dirty="0"/>
              <a:t> </a:t>
            </a:r>
            <a:r>
              <a:rPr spc="-20" dirty="0"/>
              <a:t>and</a:t>
            </a:r>
            <a:r>
              <a:rPr spc="-160" dirty="0"/>
              <a:t> </a:t>
            </a:r>
            <a:r>
              <a:rPr dirty="0"/>
              <a:t>Function</a:t>
            </a:r>
            <a:r>
              <a:rPr spc="-165" dirty="0"/>
              <a:t> </a:t>
            </a:r>
            <a:r>
              <a:rPr spc="70" dirty="0"/>
              <a:t>of</a:t>
            </a:r>
            <a:r>
              <a:rPr spc="-235" dirty="0"/>
              <a:t> </a:t>
            </a:r>
            <a:r>
              <a:rPr spc="-55" dirty="0"/>
              <a:t>Small</a:t>
            </a:r>
            <a:r>
              <a:rPr spc="-160" dirty="0"/>
              <a:t> </a:t>
            </a:r>
            <a:r>
              <a:rPr spc="-10" dirty="0"/>
              <a:t>GTPases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51934" y="2710968"/>
            <a:ext cx="7524623" cy="2504788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#SmallGTPSRC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indent="-3175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</a:t>
            </a:r>
            <a:r>
              <a:rPr lang="en-US" sz="2400" dirty="0">
                <a:latin typeface="Lato" panose="020F0502020204030203" pitchFamily="34" charset="0"/>
                <a:cs typeface="Lato" panose="020F0502020204030203" pitchFamily="34" charset="0"/>
              </a:rPr>
              <a:t>1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sz="24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24,</a:t>
            </a:r>
            <a:r>
              <a:rPr sz="2400" spc="-14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lang="en-US" sz="2400" spc="55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indent="-3175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Crowne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Plaza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Melbourne-Oceanfront,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Melbourne,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30" dirty="0">
                <a:latin typeface="Lato" panose="020F0502020204030203" pitchFamily="34" charset="0"/>
                <a:cs typeface="Lato" panose="020F0502020204030203" pitchFamily="34" charset="0"/>
              </a:rPr>
              <a:t>FL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95" dirty="0">
                <a:latin typeface="Lato" panose="020F0502020204030203" pitchFamily="34" charset="0"/>
                <a:cs typeface="Lato" panose="020F0502020204030203" pitchFamily="34" charset="0"/>
              </a:rPr>
              <a:t>FASEB.org/Small-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GTPases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296edddbc38852835113fc59bdef1590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5a87a8a0b838c8e7266332f131ab36f2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EDC74D-795B-433D-AD23-FE59C17B05BE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customXml/itemProps2.xml><?xml version="1.0" encoding="utf-8"?>
<ds:datastoreItem xmlns:ds="http://schemas.openxmlformats.org/officeDocument/2006/customXml" ds:itemID="{2AA174F2-F5E4-45D1-9B85-416DB5AD55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2D3921-6306-441B-9B13-E0553A5E37D9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Regulation and Function of Small GTPases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2025-11-16T22:28:56Z</dcterms:created>
  <dcterms:modified xsi:type="dcterms:W3CDTF">2026-02-20T18:29:00Z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